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D0F3"/>
    <a:srgbClr val="D7B2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09"/>
    <p:restoredTop sz="96197"/>
  </p:normalViewPr>
  <p:slideViewPr>
    <p:cSldViewPr snapToGrid="0" snapToObjects="1">
      <p:cViewPr varScale="1">
        <p:scale>
          <a:sx n="51" d="100"/>
          <a:sy n="51" d="100"/>
        </p:scale>
        <p:origin x="3160" y="2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1595019-8CBC-2B44-B2BE-C13B7BDF9B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52EAADD-2470-BB45-8B73-1C3903830E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BF1DD-7879-5147-BD81-2116675E4240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7A8667F-DDC6-0E45-AB55-91F305065D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D1472AE-A426-2146-9FCA-4C484294D45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E4C00-FDAC-B349-9921-D7CAF262CE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578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97E00-63C2-6C41-BDB7-75AAA90868C6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09CD6-D132-EC48-8486-8DD0F085FD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01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1pPr>
    <a:lvl2pPr marL="619239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2pPr>
    <a:lvl3pPr marL="1238476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3pPr>
    <a:lvl4pPr marL="1857714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4pPr>
    <a:lvl5pPr marL="2476951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5pPr>
    <a:lvl6pPr marL="3096190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6pPr>
    <a:lvl7pPr marL="3715427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7pPr>
    <a:lvl8pPr marL="4334666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8pPr>
    <a:lvl9pPr marL="4953904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101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784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7130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5211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107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091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400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850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4/8/21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190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344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1240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19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368" userDrawn="1">
          <p15:clr>
            <a:srgbClr val="C35EA4"/>
          </p15:clr>
        </p15:guide>
        <p15:guide id="2" pos="6094" userDrawn="1">
          <p15:clr>
            <a:srgbClr val="C35EA4"/>
          </p15:clr>
        </p15:guide>
        <p15:guide id="3" orient="horz" pos="4698" userDrawn="1">
          <p15:clr>
            <a:srgbClr val="C35EA4"/>
          </p15:clr>
        </p15:guide>
        <p15:guide id="4" pos="641" userDrawn="1">
          <p15:clr>
            <a:srgbClr val="C35EA4"/>
          </p15:clr>
        </p15:guide>
        <p15:guide id="5" orient="horz" pos="583" userDrawn="1">
          <p15:clr>
            <a:srgbClr val="C35EA4"/>
          </p15:clr>
        </p15:guide>
        <p15:guide id="6" orient="horz" pos="8888" userDrawn="1">
          <p15:clr>
            <a:srgbClr val="C35EA4"/>
          </p15:clr>
        </p15:guide>
        <p15:guide id="7" pos="1924" userDrawn="1">
          <p15:clr>
            <a:srgbClr val="5ACBF0"/>
          </p15:clr>
        </p15:guide>
        <p15:guide id="8" pos="2037" userDrawn="1">
          <p15:clr>
            <a:srgbClr val="5ACBF0"/>
          </p15:clr>
        </p15:guide>
        <p15:guide id="9" pos="4811" userDrawn="1">
          <p15:clr>
            <a:srgbClr val="5ACBF0"/>
          </p15:clr>
        </p15:guide>
        <p15:guide id="10" pos="4715" userDrawn="1">
          <p15:clr>
            <a:srgbClr val="5ACBF0"/>
          </p15:clr>
        </p15:guide>
        <p15:guide id="11" orient="horz" pos="2453" userDrawn="1">
          <p15:clr>
            <a:srgbClr val="5ACBF0"/>
          </p15:clr>
        </p15:guide>
        <p15:guide id="12" orient="horz" pos="2677" userDrawn="1">
          <p15:clr>
            <a:srgbClr val="5ACBF0"/>
          </p15:clr>
        </p15:guide>
        <p15:guide id="13" orient="horz" pos="6782" userDrawn="1">
          <p15:clr>
            <a:srgbClr val="5ACBF0"/>
          </p15:clr>
        </p15:guide>
        <p15:guide id="14" orient="horz" pos="4569" userDrawn="1">
          <p15:clr>
            <a:srgbClr val="5ACBF0"/>
          </p15:clr>
        </p15:guide>
        <p15:guide id="15" orient="horz" pos="4794" userDrawn="1">
          <p15:clr>
            <a:srgbClr val="5ACBF0"/>
          </p15:clr>
        </p15:guide>
        <p15:guide id="16" orient="horz" pos="7007" userDrawn="1">
          <p15:clr>
            <a:srgbClr val="5ACBF0"/>
          </p15:clr>
        </p15:guide>
        <p15:guide id="17" pos="3418" userDrawn="1">
          <p15:clr>
            <a:srgbClr val="5ACBF0"/>
          </p15:clr>
        </p15:guide>
        <p15:guide id="18" pos="3317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65507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2820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Kalliopi Benetos</dc:creator>
  <cp:lastModifiedBy>Kalliopi Benetos</cp:lastModifiedBy>
  <cp:revision>38</cp:revision>
  <dcterms:created xsi:type="dcterms:W3CDTF">2021-04-04T15:21:46Z</dcterms:created>
  <dcterms:modified xsi:type="dcterms:W3CDTF">2021-04-08T15:58:23Z</dcterms:modified>
</cp:coreProperties>
</file>