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3"/>
  </p:notesMasterIdLst>
  <p:handoutMasterIdLst>
    <p:handoutMasterId r:id="rId4"/>
  </p:handoutMasterIdLst>
  <p:sldIdLst>
    <p:sldId id="259" r:id="rId2"/>
  </p:sldIdLst>
  <p:sldSz cx="15119350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D0F3"/>
    <a:srgbClr val="D7B2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09"/>
    <p:restoredTop sz="96197"/>
  </p:normalViewPr>
  <p:slideViewPr>
    <p:cSldViewPr snapToGrid="0" snapToObjects="1">
      <p:cViewPr varScale="1">
        <p:scale>
          <a:sx n="73" d="100"/>
          <a:sy n="73" d="100"/>
        </p:scale>
        <p:origin x="1400" y="2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B1595019-8CBC-2B44-B2BE-C13B7BDF9B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52EAADD-2470-BB45-8B73-1C3903830E3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5BF1DD-7879-5147-BD81-2116675E4240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7A8667F-DDC6-0E45-AB55-91F305065D9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D1472AE-A426-2146-9FCA-4C484294D45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6E4C00-FDAC-B349-9921-D7CAF262CEB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75788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F97E00-63C2-6C41-BDB7-75AAA90868C6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143000"/>
            <a:ext cx="43624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B09CD6-D132-EC48-8486-8DD0F085FD5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01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38476" rtl="0" eaLnBrk="1" latinLnBrk="0" hangingPunct="1">
      <a:defRPr sz="1625" kern="1200">
        <a:solidFill>
          <a:schemeClr val="tx1"/>
        </a:solidFill>
        <a:latin typeface="+mn-lt"/>
        <a:ea typeface="+mn-ea"/>
        <a:cs typeface="+mn-cs"/>
      </a:defRPr>
    </a:lvl1pPr>
    <a:lvl2pPr marL="619239" algn="l" defTabSz="1238476" rtl="0" eaLnBrk="1" latinLnBrk="0" hangingPunct="1">
      <a:defRPr sz="1625" kern="1200">
        <a:solidFill>
          <a:schemeClr val="tx1"/>
        </a:solidFill>
        <a:latin typeface="+mn-lt"/>
        <a:ea typeface="+mn-ea"/>
        <a:cs typeface="+mn-cs"/>
      </a:defRPr>
    </a:lvl2pPr>
    <a:lvl3pPr marL="1238476" algn="l" defTabSz="1238476" rtl="0" eaLnBrk="1" latinLnBrk="0" hangingPunct="1">
      <a:defRPr sz="1625" kern="1200">
        <a:solidFill>
          <a:schemeClr val="tx1"/>
        </a:solidFill>
        <a:latin typeface="+mn-lt"/>
        <a:ea typeface="+mn-ea"/>
        <a:cs typeface="+mn-cs"/>
      </a:defRPr>
    </a:lvl3pPr>
    <a:lvl4pPr marL="1857714" algn="l" defTabSz="1238476" rtl="0" eaLnBrk="1" latinLnBrk="0" hangingPunct="1">
      <a:defRPr sz="1625" kern="1200">
        <a:solidFill>
          <a:schemeClr val="tx1"/>
        </a:solidFill>
        <a:latin typeface="+mn-lt"/>
        <a:ea typeface="+mn-ea"/>
        <a:cs typeface="+mn-cs"/>
      </a:defRPr>
    </a:lvl4pPr>
    <a:lvl5pPr marL="2476951" algn="l" defTabSz="1238476" rtl="0" eaLnBrk="1" latinLnBrk="0" hangingPunct="1">
      <a:defRPr sz="1625" kern="1200">
        <a:solidFill>
          <a:schemeClr val="tx1"/>
        </a:solidFill>
        <a:latin typeface="+mn-lt"/>
        <a:ea typeface="+mn-ea"/>
        <a:cs typeface="+mn-cs"/>
      </a:defRPr>
    </a:lvl5pPr>
    <a:lvl6pPr marL="3096190" algn="l" defTabSz="1238476" rtl="0" eaLnBrk="1" latinLnBrk="0" hangingPunct="1">
      <a:defRPr sz="1625" kern="1200">
        <a:solidFill>
          <a:schemeClr val="tx1"/>
        </a:solidFill>
        <a:latin typeface="+mn-lt"/>
        <a:ea typeface="+mn-ea"/>
        <a:cs typeface="+mn-cs"/>
      </a:defRPr>
    </a:lvl6pPr>
    <a:lvl7pPr marL="3715427" algn="l" defTabSz="1238476" rtl="0" eaLnBrk="1" latinLnBrk="0" hangingPunct="1">
      <a:defRPr sz="1625" kern="1200">
        <a:solidFill>
          <a:schemeClr val="tx1"/>
        </a:solidFill>
        <a:latin typeface="+mn-lt"/>
        <a:ea typeface="+mn-ea"/>
        <a:cs typeface="+mn-cs"/>
      </a:defRPr>
    </a:lvl7pPr>
    <a:lvl8pPr marL="4334666" algn="l" defTabSz="1238476" rtl="0" eaLnBrk="1" latinLnBrk="0" hangingPunct="1">
      <a:defRPr sz="1625" kern="1200">
        <a:solidFill>
          <a:schemeClr val="tx1"/>
        </a:solidFill>
        <a:latin typeface="+mn-lt"/>
        <a:ea typeface="+mn-ea"/>
        <a:cs typeface="+mn-cs"/>
      </a:defRPr>
    </a:lvl8pPr>
    <a:lvl9pPr marL="4953904" algn="l" defTabSz="1238476" rtl="0" eaLnBrk="1" latinLnBrk="0" hangingPunct="1">
      <a:defRPr sz="162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  <a:prstGeom prst="rect">
            <a:avLst/>
          </a:prstGeom>
        </p:spPr>
        <p:txBody>
          <a:bodyPr anchor="b"/>
          <a:lstStyle>
            <a:lvl1pPr algn="ctr">
              <a:defRPr sz="935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2E61AD20-E6CB-6540-B9AB-3D717F089C3A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6569DDDA-4FE1-FF44-B204-F6C64DEB70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7387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2E61AD20-E6CB-6540-B9AB-3D717F089C3A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6569DDDA-4FE1-FF44-B204-F6C64DEB70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1651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2E61AD20-E6CB-6540-B9AB-3D717F089C3A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6569DDDA-4FE1-FF44-B204-F6C64DEB70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0862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2E61AD20-E6CB-6540-B9AB-3D717F089C3A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6569DDDA-4FE1-FF44-B204-F6C64DEB70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4265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  <a:prstGeom prst="rect">
            <a:avLst/>
          </a:prstGeom>
        </p:spPr>
        <p:txBody>
          <a:bodyPr anchor="b"/>
          <a:lstStyle>
            <a:lvl1pPr>
              <a:defRPr sz="935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2E61AD20-E6CB-6540-B9AB-3D717F089C3A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6569DDDA-4FE1-FF44-B204-F6C64DEB70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7363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2E61AD20-E6CB-6540-B9AB-3D717F089C3A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6569DDDA-4FE1-FF44-B204-F6C64DEB70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0750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2E61AD20-E6CB-6540-B9AB-3D717F089C3A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6569DDDA-4FE1-FF44-B204-F6C64DEB70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859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2E61AD20-E6CB-6540-B9AB-3D717F089C3A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6569DDDA-4FE1-FF44-B204-F6C64DEB70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377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t>4/8/21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916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  <a:prstGeom prst="rect">
            <a:avLst/>
          </a:prstGeom>
        </p:spPr>
        <p:txBody>
          <a:bodyPr anchor="b"/>
          <a:lstStyle>
            <a:lvl1pPr>
              <a:defRPr sz="4989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  <a:prstGeom prst="rect">
            <a:avLst/>
          </a:prstGeo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2E61AD20-E6CB-6540-B9AB-3D717F089C3A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6569DDDA-4FE1-FF44-B204-F6C64DEB70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5617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  <a:prstGeom prst="rect">
            <a:avLst/>
          </a:prstGeom>
        </p:spPr>
        <p:txBody>
          <a:bodyPr anchor="b"/>
          <a:lstStyle>
            <a:lvl1pPr>
              <a:defRPr sz="4989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2E61AD20-E6CB-6540-B9AB-3D717F089C3A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6569DDDA-4FE1-FF44-B204-F6C64DEB70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1660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5625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763">
          <p15:clr>
            <a:srgbClr val="C35EA4"/>
          </p15:clr>
        </p15:guide>
        <p15:guide id="2" pos="8618" userDrawn="1">
          <p15:clr>
            <a:srgbClr val="C35EA4"/>
          </p15:clr>
        </p15:guide>
        <p15:guide id="3" orient="horz" pos="3368">
          <p15:clr>
            <a:srgbClr val="C35EA4"/>
          </p15:clr>
        </p15:guide>
        <p15:guide id="4" pos="906" userDrawn="1">
          <p15:clr>
            <a:srgbClr val="C35EA4"/>
          </p15:clr>
        </p15:guide>
        <p15:guide id="5" orient="horz" pos="412">
          <p15:clr>
            <a:srgbClr val="C35EA4"/>
          </p15:clr>
        </p15:guide>
        <p15:guide id="6" orient="horz" pos="6285">
          <p15:clr>
            <a:srgbClr val="C35EA4"/>
          </p15:clr>
        </p15:guide>
        <p15:guide id="7" pos="2086" userDrawn="1">
          <p15:clr>
            <a:srgbClr val="5ACBF0"/>
          </p15:clr>
        </p15:guide>
        <p15:guide id="8" pos="2199" userDrawn="1">
          <p15:clr>
            <a:srgbClr val="5ACBF0"/>
          </p15:clr>
        </p15:guide>
        <p15:guide id="9" pos="3401" userDrawn="1">
          <p15:clr>
            <a:srgbClr val="5ACBF0"/>
          </p15:clr>
        </p15:guide>
        <p15:guide id="10" pos="3515" userDrawn="1">
          <p15:clr>
            <a:srgbClr val="5ACBF0"/>
          </p15:clr>
        </p15:guide>
        <p15:guide id="11" pos="6009" userDrawn="1">
          <p15:clr>
            <a:srgbClr val="5ACBF0"/>
          </p15:clr>
        </p15:guide>
        <p15:guide id="12" pos="6145" userDrawn="1">
          <p15:clr>
            <a:srgbClr val="5ACBF0"/>
          </p15:clr>
        </p15:guide>
        <p15:guide id="13" pos="7302" userDrawn="1">
          <p15:clr>
            <a:srgbClr val="5ACBF0"/>
          </p15:clr>
        </p15:guide>
        <p15:guide id="14" pos="7438" userDrawn="1">
          <p15:clr>
            <a:srgbClr val="5ACBF0"/>
          </p15:clr>
        </p15:guide>
        <p15:guide id="15" orient="horz" pos="1454">
          <p15:clr>
            <a:srgbClr val="5ACBF0"/>
          </p15:clr>
        </p15:guide>
        <p15:guide id="16" orient="horz" pos="1624">
          <p15:clr>
            <a:srgbClr val="5ACBF0"/>
          </p15:clr>
        </p15:guide>
        <p15:guide id="17" orient="horz" pos="2667">
          <p15:clr>
            <a:srgbClr val="5ACBF0"/>
          </p15:clr>
        </p15:guide>
        <p15:guide id="18" orient="horz" pos="2837">
          <p15:clr>
            <a:srgbClr val="5ACBF0"/>
          </p15:clr>
        </p15:guide>
        <p15:guide id="19" orient="horz" pos="3860">
          <p15:clr>
            <a:srgbClr val="5ACBF0"/>
          </p15:clr>
        </p15:guide>
        <p15:guide id="20" orient="horz" pos="4049">
          <p15:clr>
            <a:srgbClr val="5ACBF0"/>
          </p15:clr>
        </p15:guide>
        <p15:guide id="21" orient="horz" pos="5072">
          <p15:clr>
            <a:srgbClr val="5ACBF0"/>
          </p15:clr>
        </p15:guide>
        <p15:guide id="22" orient="horz" pos="5242">
          <p15:clr>
            <a:srgbClr val="5ACBF0"/>
          </p15:clr>
        </p15:guide>
        <p15:guide id="23" pos="4833">
          <p15:clr>
            <a:srgbClr val="5ACBF0"/>
          </p15:clr>
        </p15:guide>
        <p15:guide id="24" pos="4691">
          <p15:clr>
            <a:srgbClr val="5ACBF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655079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2814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Kalliopi Benetos</dc:creator>
  <cp:lastModifiedBy>Kalliopi Benetos</cp:lastModifiedBy>
  <cp:revision>36</cp:revision>
  <dcterms:created xsi:type="dcterms:W3CDTF">2021-04-04T15:21:46Z</dcterms:created>
  <dcterms:modified xsi:type="dcterms:W3CDTF">2021-04-08T15:52:24Z</dcterms:modified>
</cp:coreProperties>
</file>