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0F3"/>
    <a:srgbClr val="D7B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509"/>
    <p:restoredTop sz="96197"/>
  </p:normalViewPr>
  <p:slideViewPr>
    <p:cSldViewPr snapToGrid="0" snapToObjects="1">
      <p:cViewPr varScale="1">
        <p:scale>
          <a:sx n="77" d="100"/>
          <a:sy n="77" d="100"/>
        </p:scale>
        <p:origin x="120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1595019-8CBC-2B44-B2BE-C13B7BDF9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2EAADD-2470-BB45-8B73-1C3903830E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BF1DD-7879-5147-BD81-2116675E4240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A8667F-DDC6-0E45-AB55-91F305065D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D1472AE-A426-2146-9FCA-4C484294D4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E4C00-FDAC-B349-9921-D7CAF262CE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57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97E00-63C2-6C41-BDB7-75AAA90868C6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09CD6-D132-EC48-8486-8DD0F085FD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0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1pPr>
    <a:lvl2pPr marL="619239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2pPr>
    <a:lvl3pPr marL="123847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3pPr>
    <a:lvl4pPr marL="185771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4pPr>
    <a:lvl5pPr marL="2476951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5pPr>
    <a:lvl6pPr marL="309619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6pPr>
    <a:lvl7pPr marL="3715427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7pPr>
    <a:lvl8pPr marL="433466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8pPr>
    <a:lvl9pPr marL="495390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  <a:prstGeom prst="rect">
            <a:avLst/>
          </a:prstGeom>
        </p:spPr>
        <p:txBody>
          <a:bodyPr anchor="b"/>
          <a:lstStyle>
            <a:lvl1pPr algn="ctr">
              <a:defRPr sz="935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38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65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86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265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  <a:prstGeom prst="rect">
            <a:avLst/>
          </a:prstGeom>
        </p:spPr>
        <p:txBody>
          <a:bodyPr anchor="b"/>
          <a:lstStyle>
            <a:lvl1pPr>
              <a:defRPr sz="935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36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75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5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7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4/8/21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916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</p:spPr>
        <p:txBody>
          <a:bodyPr anchor="b"/>
          <a:lstStyle>
            <a:lvl1pPr>
              <a:defRPr sz="498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61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  <a:prstGeom prst="rect">
            <a:avLst/>
          </a:prstGeom>
        </p:spPr>
        <p:txBody>
          <a:bodyPr anchor="b"/>
          <a:lstStyle>
            <a:lvl1pPr>
              <a:defRPr sz="498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66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562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62" userDrawn="1">
          <p15:clr>
            <a:srgbClr val="C35EA4"/>
          </p15:clr>
        </p15:guide>
        <p15:guide id="2" pos="8618" userDrawn="1">
          <p15:clr>
            <a:srgbClr val="C35EA4"/>
          </p15:clr>
        </p15:guide>
        <p15:guide id="3" orient="horz" pos="3322" userDrawn="1">
          <p15:clr>
            <a:srgbClr val="C35EA4"/>
          </p15:clr>
        </p15:guide>
        <p15:guide id="4" pos="906" userDrawn="1">
          <p15:clr>
            <a:srgbClr val="C35EA4"/>
          </p15:clr>
        </p15:guide>
        <p15:guide id="5" orient="horz" pos="412">
          <p15:clr>
            <a:srgbClr val="C35EA4"/>
          </p15:clr>
        </p15:guide>
        <p15:guide id="6" orient="horz" pos="6285">
          <p15:clr>
            <a:srgbClr val="C35EA4"/>
          </p15:clr>
        </p15:guide>
        <p15:guide id="8" pos="2721" userDrawn="1">
          <p15:clr>
            <a:srgbClr val="5ACBF0"/>
          </p15:clr>
        </p15:guide>
        <p15:guide id="9" pos="2880" userDrawn="1">
          <p15:clr>
            <a:srgbClr val="5ACBF0"/>
          </p15:clr>
        </p15:guide>
        <p15:guide id="11" pos="6803" userDrawn="1">
          <p15:clr>
            <a:srgbClr val="5ACBF0"/>
          </p15:clr>
        </p15:guide>
        <p15:guide id="12" pos="6667" userDrawn="1">
          <p15:clr>
            <a:srgbClr val="5ACBF0"/>
          </p15:clr>
        </p15:guide>
        <p15:guide id="15" orient="horz" pos="1735" userDrawn="1">
          <p15:clr>
            <a:srgbClr val="5ACBF0"/>
          </p15:clr>
        </p15:guide>
        <p15:guide id="16" orient="horz" pos="1893" userDrawn="1">
          <p15:clr>
            <a:srgbClr val="5ACBF0"/>
          </p15:clr>
        </p15:guide>
        <p15:guide id="17" orient="horz" pos="4796" userDrawn="1">
          <p15:clr>
            <a:srgbClr val="5ACBF0"/>
          </p15:clr>
        </p15:guide>
        <p15:guide id="18" orient="horz" pos="3231" userDrawn="1">
          <p15:clr>
            <a:srgbClr val="5ACBF0"/>
          </p15:clr>
        </p15:guide>
        <p15:guide id="19" orient="horz" pos="3390" userDrawn="1">
          <p15:clr>
            <a:srgbClr val="5ACBF0"/>
          </p15:clr>
        </p15:guide>
        <p15:guide id="21" orient="horz" pos="4955" userDrawn="1">
          <p15:clr>
            <a:srgbClr val="5ACBF0"/>
          </p15:clr>
        </p15:guide>
        <p15:guide id="23" pos="4833">
          <p15:clr>
            <a:srgbClr val="5ACBF0"/>
          </p15:clr>
        </p15:guide>
        <p15:guide id="24" pos="469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5507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Kalliopi Benetos</dc:creator>
  <cp:lastModifiedBy>Kalliopi Benetos</cp:lastModifiedBy>
  <cp:revision>37</cp:revision>
  <dcterms:created xsi:type="dcterms:W3CDTF">2021-04-04T15:21:46Z</dcterms:created>
  <dcterms:modified xsi:type="dcterms:W3CDTF">2021-04-08T15:57:39Z</dcterms:modified>
</cp:coreProperties>
</file>